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B0A78E-809D-44C0-982F-832B281FDBA7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D07764-E07D-461D-84DE-AFC5FF8C106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8019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553F96B-41B1-4F23-934C-42CF665615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058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42251B-5376-4279-AC0A-C3C74BF68C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663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9EBE33-0F63-4C18-8A92-2E8FFE4870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326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65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78399B-8CC3-4000-AA6F-7EB3D7A038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658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E3C79D-AF19-4D70-8455-EE0FAD5009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260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3C29CA-FFA9-4EAC-83F1-62EA4F158D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961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AEDC63-AAEA-4E68-87E1-A487DD39AC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534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1EC7B6-CB3C-481D-8F3B-87B9A235B1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49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09CC14-2225-45DC-99BC-43A4FB3E3A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464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6988FE-11E3-4F3F-B765-6121BCE975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573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See in yonder manger low,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born for us on earth below,</a:t>
            </a:r>
            <a:endParaRPr lang="en-NZ" dirty="0"/>
          </a:p>
          <a:p>
            <a:r>
              <a:rPr lang="en-GB" dirty="0"/>
              <a:t>	see, the Lamb of God appears,</a:t>
            </a:r>
            <a:endParaRPr lang="en-NZ" dirty="0"/>
          </a:p>
          <a:p>
            <a:r>
              <a:rPr lang="en-GB" dirty="0"/>
              <a:t>		promised from eternal years.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Hail that ever blessed morn!</a:t>
            </a:r>
            <a:endParaRPr lang="en-NZ" i="1" dirty="0"/>
          </a:p>
          <a:p>
            <a:r>
              <a:rPr lang="en-GB" i="1" dirty="0"/>
              <a:t>	Hail redemption’s happy dawn!</a:t>
            </a:r>
            <a:endParaRPr lang="en-NZ" i="1" dirty="0"/>
          </a:p>
          <a:p>
            <a:r>
              <a:rPr lang="en-GB" i="1" dirty="0"/>
              <a:t>	Sing through all Jerusalem,</a:t>
            </a:r>
            <a:endParaRPr lang="en-NZ" i="1" dirty="0"/>
          </a:p>
          <a:p>
            <a:r>
              <a:rPr lang="en-GB" i="1" dirty="0"/>
              <a:t>	“Christ is born in Bethlehem</a:t>
            </a:r>
            <a:r>
              <a:rPr lang="en-GB" i="1" dirty="0" smtClean="0"/>
              <a:t>.”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Lo, within a manger lies</a:t>
            </a:r>
            <a:endParaRPr lang="en-NZ" dirty="0"/>
          </a:p>
          <a:p>
            <a:r>
              <a:rPr lang="en-GB" dirty="0"/>
              <a:t>		he who built the starry skies,</a:t>
            </a:r>
            <a:endParaRPr lang="en-NZ" dirty="0"/>
          </a:p>
          <a:p>
            <a:r>
              <a:rPr lang="en-GB" dirty="0"/>
              <a:t>	he who, </a:t>
            </a:r>
            <a:r>
              <a:rPr lang="en-GB" dirty="0" err="1"/>
              <a:t>throned</a:t>
            </a:r>
            <a:r>
              <a:rPr lang="en-GB" dirty="0"/>
              <a:t> in height sublime,</a:t>
            </a:r>
            <a:endParaRPr lang="en-NZ" dirty="0"/>
          </a:p>
          <a:p>
            <a:r>
              <a:rPr lang="en-GB" dirty="0"/>
              <a:t>		sits amid the cherubim.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Hail that ever blessed morn!</a:t>
            </a:r>
            <a:endParaRPr lang="en-NZ" i="1" dirty="0"/>
          </a:p>
          <a:p>
            <a:r>
              <a:rPr lang="en-GB" i="1" dirty="0"/>
              <a:t>	Hail redemption’s happy dawn!</a:t>
            </a:r>
            <a:endParaRPr lang="en-NZ" i="1" dirty="0"/>
          </a:p>
          <a:p>
            <a:r>
              <a:rPr lang="en-GB" i="1" dirty="0"/>
              <a:t>	Sing through all Jerusalem,</a:t>
            </a:r>
            <a:endParaRPr lang="en-NZ" i="1" dirty="0"/>
          </a:p>
          <a:p>
            <a:r>
              <a:rPr lang="en-GB" i="1" dirty="0"/>
              <a:t>	“Christ is born in Bethlehem</a:t>
            </a:r>
            <a:r>
              <a:rPr lang="en-GB" i="1" dirty="0" smtClean="0"/>
              <a:t>.”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Say, you humble shepherds, say –</a:t>
            </a:r>
            <a:endParaRPr lang="en-NZ" dirty="0"/>
          </a:p>
          <a:p>
            <a:r>
              <a:rPr lang="en-GB" dirty="0"/>
              <a:t>		tell your joyful news today.</a:t>
            </a:r>
            <a:endParaRPr lang="en-NZ" dirty="0"/>
          </a:p>
          <a:p>
            <a:r>
              <a:rPr lang="en-GB" dirty="0"/>
              <a:t>	Why have you now left your sheep</a:t>
            </a:r>
            <a:endParaRPr lang="en-NZ" dirty="0"/>
          </a:p>
          <a:p>
            <a:r>
              <a:rPr lang="en-GB" dirty="0"/>
              <a:t>		on the lonely mountain steep?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Hail that ever blessed morn!</a:t>
            </a:r>
            <a:endParaRPr lang="en-NZ" i="1" dirty="0"/>
          </a:p>
          <a:p>
            <a:r>
              <a:rPr lang="en-GB" i="1" dirty="0"/>
              <a:t>	Hail redemption’s happy dawn!</a:t>
            </a:r>
            <a:endParaRPr lang="en-NZ" i="1" dirty="0"/>
          </a:p>
          <a:p>
            <a:r>
              <a:rPr lang="en-GB" i="1" dirty="0"/>
              <a:t>	Sing through all Jerusalem,</a:t>
            </a:r>
            <a:endParaRPr lang="en-NZ" i="1" dirty="0"/>
          </a:p>
          <a:p>
            <a:r>
              <a:rPr lang="en-GB" i="1" dirty="0"/>
              <a:t>	“Christ is born in Bethlehem</a:t>
            </a:r>
            <a:r>
              <a:rPr lang="en-GB" i="1" dirty="0" smtClean="0"/>
              <a:t>.”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66417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“As we watched at dead of night,</a:t>
            </a:r>
            <a:endParaRPr lang="en-NZ" dirty="0"/>
          </a:p>
          <a:p>
            <a:r>
              <a:rPr lang="en-GB" dirty="0"/>
              <a:t>		lo, we saw a wondrous light;</a:t>
            </a:r>
            <a:endParaRPr lang="en-NZ" dirty="0"/>
          </a:p>
          <a:p>
            <a:r>
              <a:rPr lang="en-GB" dirty="0"/>
              <a:t>	angels singing ‘Peace on earth’</a:t>
            </a:r>
            <a:endParaRPr lang="en-NZ" dirty="0"/>
          </a:p>
          <a:p>
            <a:r>
              <a:rPr lang="en-GB" dirty="0"/>
              <a:t>		told us of the Saviour’s birth.”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 smtClean="0"/>
              <a:t>	</a:t>
            </a:r>
            <a:r>
              <a:rPr lang="en-GB" i="1" dirty="0"/>
              <a:t>Hail that ever blessed morn!</a:t>
            </a:r>
            <a:endParaRPr lang="en-NZ" i="1" dirty="0"/>
          </a:p>
          <a:p>
            <a:r>
              <a:rPr lang="en-GB" i="1" dirty="0"/>
              <a:t>	Hail redemption’s happy dawn!</a:t>
            </a:r>
            <a:endParaRPr lang="en-NZ" i="1" dirty="0"/>
          </a:p>
          <a:p>
            <a:r>
              <a:rPr lang="en-GB" i="1" dirty="0"/>
              <a:t>	Sing through all Jerusalem,</a:t>
            </a:r>
            <a:endParaRPr lang="en-NZ" i="1" dirty="0"/>
          </a:p>
          <a:p>
            <a:r>
              <a:rPr lang="en-GB" i="1" dirty="0"/>
              <a:t>	“Christ is born in Bethlehem</a:t>
            </a:r>
            <a:r>
              <a:rPr lang="en-GB" i="1" dirty="0" smtClean="0"/>
              <a:t>.”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50655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Sacred infant, Lord of lords,</a:t>
            </a:r>
            <a:endParaRPr lang="en-NZ" dirty="0"/>
          </a:p>
          <a:p>
            <a:r>
              <a:rPr lang="en-GB" dirty="0"/>
              <a:t>		what a tender love was yours,</a:t>
            </a:r>
            <a:endParaRPr lang="en-NZ" dirty="0"/>
          </a:p>
          <a:p>
            <a:r>
              <a:rPr lang="en-GB" dirty="0"/>
              <a:t>	thus to come from highest bliss</a:t>
            </a:r>
            <a:endParaRPr lang="en-NZ" dirty="0"/>
          </a:p>
          <a:p>
            <a:r>
              <a:rPr lang="en-GB" dirty="0"/>
              <a:t>		down to such a world as this.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Hail that ever blessed morn!</a:t>
            </a:r>
            <a:endParaRPr lang="en-NZ" i="1" dirty="0"/>
          </a:p>
          <a:p>
            <a:r>
              <a:rPr lang="en-GB" i="1" dirty="0"/>
              <a:t>	Hail redemption’s happy dawn!</a:t>
            </a:r>
            <a:endParaRPr lang="en-NZ" i="1" dirty="0"/>
          </a:p>
          <a:p>
            <a:r>
              <a:rPr lang="en-GB" i="1" dirty="0"/>
              <a:t>	Sing through all Jerusalem,</a:t>
            </a:r>
            <a:endParaRPr lang="en-NZ" i="1" dirty="0"/>
          </a:p>
          <a:p>
            <a:r>
              <a:rPr lang="en-GB" i="1" dirty="0"/>
              <a:t>	“Christ is born in Bethlehem</a:t>
            </a:r>
            <a:r>
              <a:rPr lang="en-GB" i="1" dirty="0" smtClean="0"/>
              <a:t>.”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Edward </a:t>
            </a:r>
            <a:r>
              <a:rPr lang="en-GB" sz="1000" dirty="0" err="1"/>
              <a:t>Caswall</a:t>
            </a:r>
            <a:r>
              <a:rPr lang="en-GB" sz="1000" dirty="0"/>
              <a:t>, 1851, alt.</a:t>
            </a:r>
            <a:endParaRPr lang="en-NZ" sz="1000" dirty="0"/>
          </a:p>
          <a:p>
            <a:pPr algn="r"/>
            <a:r>
              <a:rPr lang="en-GB" sz="1000" dirty="0"/>
              <a:t>Tune: John Goss, 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37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2014-03-02T22:05:37Z</dcterms:created>
  <dcterms:modified xsi:type="dcterms:W3CDTF">2014-03-02T22:08:06Z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